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79" r:id="rId3"/>
    <p:sldId id="271" r:id="rId5"/>
    <p:sldId id="266" r:id="rId6"/>
    <p:sldId id="26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200FA"/>
    <a:srgbClr val="5C5BF8"/>
    <a:srgbClr val="DEE0F9"/>
    <a:srgbClr val="0300F9"/>
    <a:srgbClr val="F0F1FE"/>
    <a:srgbClr val="1918E8"/>
    <a:srgbClr val="0C0C88"/>
    <a:srgbClr val="6A6AFD"/>
    <a:srgbClr val="636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9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1072" y="192"/>
      </p:cViewPr>
      <p:guideLst>
        <p:guide orient="horz"/>
        <p:guide pos="7680"/>
        <p:guide orient="horz" pos="4324"/>
        <p:guide orient="horz" pos="1774"/>
        <p:guide orient="horz" pos="632"/>
        <p:guide orient="horz" pos="346"/>
        <p:guide orient="horz" pos="4122"/>
        <p:guide pos="623"/>
        <p:guide pos="3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F34B-23BE-8749-B2B6-B7D8D7D7CE7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86860F-0812-044B-B84D-9CBBC1F70D4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1ABD0-7210-1A40-825D-09EF125156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jpeg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558219"/>
            <a:ext cx="12192000" cy="201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558219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41514" y="87086"/>
            <a:ext cx="4103915" cy="3701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651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92" y="239521"/>
            <a:ext cx="3118782" cy="410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9420" y="2715895"/>
            <a:ext cx="11462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PFCC-</a:t>
            </a:r>
            <a:r>
              <a:rPr kumimoji="1" lang="zh-CN" altLang="en-US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皮尔逊积矩相关系数</a:t>
            </a:r>
            <a:r>
              <a:rPr kumimoji="1" lang="en-US" altLang="zh-CN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API</a:t>
            </a:r>
            <a:endParaRPr kumimoji="1" lang="en-US" altLang="zh-CN" sz="60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9420" y="3986530"/>
            <a:ext cx="3140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李啟铜</a:t>
            </a:r>
            <a:r>
              <a:rPr kumimoji="1" lang="en-US" altLang="zh-CN" sz="2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/</a:t>
            </a:r>
            <a:r>
              <a:rPr kumimoji="1" lang="en-US" sz="2400" b="1" dirty="0" err="1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liqitong-a</a:t>
            </a:r>
            <a:endParaRPr kumimoji="1" lang="en-US" sz="2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0" y="1139825"/>
            <a:ext cx="5668645" cy="8204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3400" b="1" dirty="0">
                <a:solidFill>
                  <a:schemeClr val="tx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corrcoef</a:t>
            </a:r>
            <a:r>
              <a:rPr lang="zh-CN" altLang="en-US" sz="3400" b="1" dirty="0">
                <a:solidFill>
                  <a:schemeClr val="tx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介绍及实现</a:t>
            </a:r>
            <a:endParaRPr lang="zh-CN" altLang="en-US" sz="3400" b="1" dirty="0">
              <a:solidFill>
                <a:schemeClr val="tx1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986285" y="3426382"/>
            <a:ext cx="9420771" cy="188912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corrcoef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（皮尔逊积矩相关系数）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用于度量两个变量X和Y之间的相关程度</a:t>
            </a: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32569"/>
          <a:stretch>
            <a:fillRect/>
          </a:stretch>
        </p:blipFill>
        <p:spPr>
          <a:xfrm>
            <a:off x="986285" y="2946957"/>
            <a:ext cx="2217990" cy="266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55" y="4119880"/>
            <a:ext cx="358775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006475"/>
            <a:ext cx="5066665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955463" y="3728332"/>
            <a:ext cx="5126131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1.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在测试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TypeError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时需要转换为静态图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40436" y="1470516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chemeClr val="tx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单元测试遇到的问题</a:t>
            </a:r>
            <a:endParaRPr lang="zh-CN" altLang="en-US" sz="3400" b="1" dirty="0">
              <a:solidFill>
                <a:schemeClr val="tx1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r="32569"/>
          <a:stretch>
            <a:fillRect/>
          </a:stretch>
        </p:blipFill>
        <p:spPr>
          <a:xfrm>
            <a:off x="955463" y="2876209"/>
            <a:ext cx="2217990" cy="266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1800860"/>
            <a:ext cx="4998085" cy="1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4652645"/>
            <a:ext cx="4997450" cy="565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4328795"/>
            <a:ext cx="4997450" cy="323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853099" y="3003144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94830" y="3307584"/>
              <a:ext cx="273685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测试的时候很多</a:t>
              </a:r>
              <a:r>
                <a:rPr lang="en-US" altLang="zh-CN" sz="2000" b="1" dirty="0">
                  <a:solidFill>
                    <a:schemeClr val="tx1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CI</a:t>
              </a:r>
              <a:r>
                <a:rPr lang="zh-CN" altLang="en-US" sz="2000" b="1" dirty="0">
                  <a:solidFill>
                    <a:schemeClr val="tx1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错误</a:t>
              </a:r>
              <a:endParaRPr lang="zh-CN" altLang="en-US" sz="20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01840" y="3893407"/>
              <a:ext cx="2323956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可能是没有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Fetch&amp;Merge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27393" y="3003144"/>
            <a:ext cx="2985125" cy="2851152"/>
            <a:chOff x="871258" y="2808424"/>
            <a:chExt cx="2985125" cy="2851152"/>
          </a:xfrm>
        </p:grpSpPr>
        <p:sp>
          <p:nvSpPr>
            <p:cNvPr id="27" name="矩形 26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870" y="3307584"/>
              <a:ext cx="1969770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chemeClr val="tx1">
                      <a:alpha val="7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测试有少量错误</a:t>
              </a:r>
              <a:endParaRPr lang="zh-CN" altLang="en-US" sz="2000" b="1" dirty="0">
                <a:solidFill>
                  <a:schemeClr val="tx1">
                    <a:alpha val="7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87870" y="3893407"/>
              <a:ext cx="2323956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代码覆盖率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71258" y="1172566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chemeClr val="tx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提交</a:t>
            </a:r>
            <a:r>
              <a:rPr lang="zh-CN" altLang="en-US" sz="3400" b="1" dirty="0">
                <a:solidFill>
                  <a:schemeClr val="tx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过程中遇到的问题</a:t>
            </a:r>
            <a:endParaRPr lang="zh-CN" altLang="en-US" sz="3400" b="1" dirty="0">
              <a:solidFill>
                <a:schemeClr val="tx1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989013" y="2152175"/>
            <a:ext cx="5319590" cy="4305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关于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中遇到的问题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57975" y="4682487"/>
            <a:ext cx="2323956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常见格式错误 空格之类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WPS 演示</Application>
  <PresentationFormat>宽屏</PresentationFormat>
  <Paragraphs>29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Lantinghei SC Demibold</vt:lpstr>
      <vt:lpstr>Lantinghei SC Heavy</vt:lpstr>
      <vt:lpstr>Trebuchet MS</vt:lpstr>
      <vt:lpstr>微软雅黑</vt:lpstr>
      <vt:lpstr>Arial Unicode MS</vt:lpstr>
      <vt:lpstr>等线</vt:lpstr>
      <vt:lpstr>4_自定义设计方案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xm</cp:lastModifiedBy>
  <cp:revision>475</cp:revision>
  <dcterms:created xsi:type="dcterms:W3CDTF">2020-08-18T06:37:00Z</dcterms:created>
  <dcterms:modified xsi:type="dcterms:W3CDTF">2022-04-14T06:55:20Z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